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262B-3AE8-F556-2B9B-81514662D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325B2-C4CF-DA4E-5642-9C9E9443C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E029A-D280-E66E-947C-95D6F98A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C8FC0-B287-F119-2CC8-55DB3BF8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BAC19-8290-7909-4B3E-390EE85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7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CB27-4278-DDA0-9640-DA74A3E4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BDB7C-582E-1AAC-B7E8-19A225918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FDC54-4436-64E0-3379-4BF7B303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709F7-058A-67A8-8E64-DEF03B5D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DD6BC-B30E-4E1A-2A8E-9CA27B53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8B998-8A04-48F2-9F3A-758C72F0F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218EC-CEB5-7EA8-AEAE-40B9122D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C62E9-471D-AB72-909D-387A3CCB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40CF-81FC-39F8-BE02-B4E2D3F6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5C78A-93EC-57FE-85AB-367B19D1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547D-FB4F-DCF7-796F-794175FB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1A4F-3832-B8BB-907B-1C4B1809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1C95-42DE-5415-C832-83BB47BF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8AB0-0775-A245-9416-245B9C3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D41D8-A167-AA87-A657-2124D6CA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9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2FEA-000E-E682-0202-DDA863E6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6ECD7-F66C-E0C8-8B31-95618DD2F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4FC7-B7F3-E355-96B9-CF3CE7DD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53F5-CAE2-389A-FDE4-FE916520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CEB77-2EAB-F3AA-F152-1EC03CA5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1E0C-9642-BBA2-C5CB-98C95553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8FB4-1719-7135-1E62-3DF673757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4EABA-7BC8-FBB3-E938-E76863575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1D394-9240-B4BE-5738-AD9438E4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B6A08-E3FE-1035-3BE6-9B4464A1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E0AF5-628B-43F9-AFB9-7C60ACC9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4748-3553-6F4E-3493-E95FBDD1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9CDCC-913A-74AB-ACEA-D2F4B3153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8DE00-AF94-0960-4F72-5AAE6937D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601BD-7EA6-F40D-A108-DD658CC1E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578BD-A96E-EB7D-5A56-89B1EE92B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32158-980B-B8E4-8327-797973F1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C6F96-B407-1DBB-A4B1-3B8064EA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0F079-1A01-B96C-4858-498E4682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EF7E-7153-68A2-A2AE-5702190E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1C9FE-1E1A-3418-27E5-92ECBE3C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172BD-5EFD-9B8F-C192-497EE673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F9F23-E24A-F20A-453C-86EB9A7C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9E866-0221-9462-2FA1-E83DEC28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45F60-ED3D-A0FD-F5AA-10A27182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B02F6-67DF-8CC5-2DE0-6FA5C56F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E839-C734-9DA5-3F49-2A89ECF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3980-D971-38AC-81BA-DCE82FE3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BCC4F-F0B7-06D3-34C3-EF797F415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5A3AA-EE40-9ED4-12EF-49BD0F5D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0176E-31CB-C903-1DFE-2D6BD04A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3B8FE-CD2C-2474-63D0-16C10676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4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ED8B-B61B-98A2-C787-BBADBCE0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6834F-369B-16E8-F1E2-B060A2F69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7836B-4B42-CE0A-24ED-24A8126CE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A381B-0138-D679-DE69-E7ECF0AE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3F111-8277-F1B5-059C-B9AFDE5D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C8A8-984F-FC3C-A4C2-F09394E5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6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DEB16-7624-1440-8EA5-641CC21D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AE1BA-86CF-9C10-2F07-93F8E7B01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A4864-B36D-8DB5-BF42-CE6CB3A29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0713-EECC-014E-804C-C5E33524C0EA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A694-8F7F-09B0-D937-18D49A549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A015C-F907-57CD-381A-046F742BB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2F791-88A9-A694-5F39-10C59838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14" y="1693653"/>
            <a:ext cx="7772400" cy="34706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4C7BF6-C65D-CF33-4F63-C0C9B412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14" y="570298"/>
            <a:ext cx="4789139" cy="8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EB9BB6-9F53-3EFD-E916-42B6E6C33D2B}"/>
              </a:ext>
            </a:extLst>
          </p:cNvPr>
          <p:cNvSpPr txBox="1"/>
          <p:nvPr/>
        </p:nvSpPr>
        <p:spPr>
          <a:xfrm>
            <a:off x="6932141" y="772903"/>
            <a:ext cx="395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Responses Received: 354</a:t>
            </a:r>
          </a:p>
        </p:txBody>
      </p:sp>
    </p:spTree>
    <p:extLst>
      <p:ext uri="{BB962C8B-B14F-4D97-AF65-F5344CB8AC3E}">
        <p14:creationId xmlns:p14="http://schemas.microsoft.com/office/powerpoint/2010/main" val="327023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7FDE7-27CE-0AEB-8731-43EF0625B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790663"/>
            <a:ext cx="7772400" cy="2638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8DE64-303F-1E71-CB83-488E0AE0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19" y="3697232"/>
            <a:ext cx="7772400" cy="26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2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6A872-6582-2578-BD78-92BBD5D6E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97" y="362585"/>
            <a:ext cx="7045411" cy="2960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B520CB-F190-990A-E2FA-123FD21B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08" y="3113091"/>
            <a:ext cx="8661326" cy="29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2F90A5-F715-8F4B-D07C-FD8FD1A6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9" y="1087395"/>
            <a:ext cx="9836577" cy="4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7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BFB538-F334-B7D0-DF4E-961375276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6" y="172198"/>
            <a:ext cx="7772400" cy="3795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1B3AAB-73BA-737D-D230-3E75DA61B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546" y="3429000"/>
            <a:ext cx="8384238" cy="28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9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BA0AAF-26A7-5AD7-9910-DA3E4F4F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2316"/>
            <a:ext cx="7772400" cy="2329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77512-B2A0-1260-B261-BF7F2126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1" y="2939986"/>
            <a:ext cx="7772400" cy="27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3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AD463-4C71-4F92-D4B7-1D881D0A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07" y="191758"/>
            <a:ext cx="5915629" cy="2128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65CF15-09BD-DC9D-0D1A-F5F342252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89" y="2412215"/>
            <a:ext cx="5915629" cy="2351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3E341-AE9E-9316-1E41-950AC133B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289" y="4708302"/>
            <a:ext cx="6007260" cy="21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Macintosh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Hughes</dc:creator>
  <cp:lastModifiedBy>Stephen Hughes</cp:lastModifiedBy>
  <cp:revision>3</cp:revision>
  <cp:lastPrinted>2023-02-21T14:16:18Z</cp:lastPrinted>
  <dcterms:created xsi:type="dcterms:W3CDTF">2023-02-18T21:27:40Z</dcterms:created>
  <dcterms:modified xsi:type="dcterms:W3CDTF">2023-02-21T14:16:21Z</dcterms:modified>
</cp:coreProperties>
</file>