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8"/>
    <p:restoredTop sz="94614"/>
  </p:normalViewPr>
  <p:slideViewPr>
    <p:cSldViewPr snapToGrid="0">
      <p:cViewPr varScale="1">
        <p:scale>
          <a:sx n="112" d="100"/>
          <a:sy n="112" d="100"/>
        </p:scale>
        <p:origin x="4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6262B-3AE8-F556-2B9B-81514662D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325B2-C4CF-DA4E-5642-9C9E9443CE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E029A-D280-E66E-947C-95D6F98AA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C8FC0-B287-F119-2CC8-55DB3BF8B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BAC19-8290-7909-4B3E-390EE85C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7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8CB27-4278-DDA0-9640-DA74A3E45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BDB7C-582E-1AAC-B7E8-19A225918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FDC54-4436-64E0-3379-4BF7B303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709F7-058A-67A8-8E64-DEF03B5D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DD6BC-B30E-4E1A-2A8E-9CA27B539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1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38B998-8A04-48F2-9F3A-758C72F0F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218EC-CEB5-7EA8-AEAE-40B9122D6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C62E9-471D-AB72-909D-387A3CCB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840CF-81FC-39F8-BE02-B4E2D3F6D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5C78A-93EC-57FE-85AB-367B19D1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7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547D-FB4F-DCF7-796F-794175FB1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A1A4F-3832-B8BB-907B-1C4B1809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11C95-42DE-5415-C832-83BB47BFF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E8AB0-0775-A245-9416-245B9C329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D41D8-A167-AA87-A657-2124D6CA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9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2FEA-000E-E682-0202-DDA863E6D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6ECD7-F66C-E0C8-8B31-95618DD2F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B4FC7-B7F3-E355-96B9-CF3CE7DDF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653F5-CAE2-389A-FDE4-FE916520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CEB77-2EAB-F3AA-F152-1EC03CA5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7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D1E0C-9642-BBA2-C5CB-98C955534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F8FB4-1719-7135-1E62-3DF673757B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4EABA-7BC8-FBB3-E938-E76863575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61D394-9240-B4BE-5738-AD9438E49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B6A08-E3FE-1035-3BE6-9B4464A1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E0AF5-628B-43F9-AFB9-7C60ACC9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6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4748-3553-6F4E-3493-E95FBDD13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9CDCC-913A-74AB-ACEA-D2F4B3153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8DE00-AF94-0960-4F72-5AAE6937D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A601BD-7EA6-F40D-A108-DD658CC1E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C578BD-A96E-EB7D-5A56-89B1EE92B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32158-980B-B8E4-8327-797973F12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3C6F96-B407-1DBB-A4B1-3B8064EA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50F079-1A01-B96C-4858-498E46822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5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BEF7E-7153-68A2-A2AE-5702190E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C9FE-1E1A-3418-27E5-92ECBE3C9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172BD-5EFD-9B8F-C192-497EE673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F9F23-E24A-F20A-453C-86EB9A7C8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2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99E866-0221-9462-2FA1-E83DEC28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F45F60-ED3D-A0FD-F5AA-10A27182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B02F6-67DF-8CC5-2DE0-6FA5C56F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8E839-C734-9DA5-3F49-2A89ECF08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3980-D971-38AC-81BA-DCE82FE3D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BCC4F-F0B7-06D3-34C3-EF797F415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5A3AA-EE40-9ED4-12EF-49BD0F5D0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0176E-31CB-C903-1DFE-2D6BD04A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3B8FE-CD2C-2474-63D0-16C10676C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4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AED8B-B61B-98A2-C787-BBADBCE0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96834F-369B-16E8-F1E2-B060A2F699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7836B-4B42-CE0A-24ED-24A8126CE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A381B-0138-D679-DE69-E7ECF0AE5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3F111-8277-F1B5-059C-B9AFDE5D6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CC8A8-984F-FC3C-A4C2-F09394E59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6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EDEB16-7624-1440-8EA5-641CC21D0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AE1BA-86CF-9C10-2F07-93F8E7B01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A4864-B36D-8DB5-BF42-CE6CB3A29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70713-EECC-014E-804C-C5E33524C0EA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8A694-8F7F-09B0-D937-18D49A549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A015C-F907-57CD-381A-046F742BB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93D94-CA7C-5641-9EF3-30FFB4DDE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34C7BF6-C65D-CF33-4F63-C0C9B412E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76" y="412642"/>
            <a:ext cx="4789139" cy="86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F01AC4-1132-B475-1096-C9DB4222B57A}"/>
              </a:ext>
            </a:extLst>
          </p:cNvPr>
          <p:cNvSpPr txBox="1"/>
          <p:nvPr/>
        </p:nvSpPr>
        <p:spPr>
          <a:xfrm>
            <a:off x="590308" y="2413336"/>
            <a:ext cx="98338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Semester One Dual Credit Student Survey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 the 2024-2025 School Year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Student Responses: 721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(472 completed in semester two of the 2023-2024 school year)</a:t>
            </a:r>
          </a:p>
        </p:txBody>
      </p:sp>
    </p:spTree>
    <p:extLst>
      <p:ext uri="{BB962C8B-B14F-4D97-AF65-F5344CB8AC3E}">
        <p14:creationId xmlns:p14="http://schemas.microsoft.com/office/powerpoint/2010/main" val="3270230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CEEBF4-C5F4-3677-40E1-C2FE31AC7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435" y="390937"/>
            <a:ext cx="8345129" cy="607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5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971C16-0E38-6745-88FD-4ACEEF96F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180" y="325494"/>
            <a:ext cx="6865178" cy="6207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12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AD256C-6ADE-28A9-30DB-05C4D88E4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271" y="321275"/>
            <a:ext cx="7887929" cy="612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381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C8A5D8-BDC6-540D-5FB3-3853F166C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265" y="305919"/>
            <a:ext cx="8168148" cy="598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36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242DAF-CC01-6E25-930F-A30D403B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609" y="1578077"/>
            <a:ext cx="9798662" cy="321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7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f43d531-13d9-421a-948b-78aaf4eac418}" enabled="1" method="Standard" siteId="{043c5d87-8370-464f-af11-0c9b9db80d8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27</Words>
  <Application>Microsoft Macintosh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Hughes</dc:creator>
  <cp:lastModifiedBy>Stephen Hughes</cp:lastModifiedBy>
  <cp:revision>10</cp:revision>
  <cp:lastPrinted>2024-11-25T14:27:09Z</cp:lastPrinted>
  <dcterms:created xsi:type="dcterms:W3CDTF">2023-02-18T21:27:40Z</dcterms:created>
  <dcterms:modified xsi:type="dcterms:W3CDTF">2025-02-07T20:27:13Z</dcterms:modified>
</cp:coreProperties>
</file>